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sldIdLst>
    <p:sldId id="34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80" d="100"/>
          <a:sy n="80" d="100"/>
        </p:scale>
        <p:origin x="259" y="29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8/10/relationships/authors" Target="authors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2/15/2023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248275"/>
            <a:ext cx="12192000" cy="1682360"/>
          </a:xfrm>
        </p:spPr>
        <p:txBody>
          <a:bodyPr/>
          <a:lstStyle/>
          <a:p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RABIN ANTO                   </a:t>
            </a:r>
          </a:p>
          <a:p>
            <a:r>
              <a:rPr lang="en-US" dirty="0"/>
              <a:t>@GUVI GEEK NETWORK IITM RESEARCH PARK                                              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A2E3CA9-85F5-F38B-2988-708E53B3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cap="small" dirty="0">
                <a:solidFill>
                  <a:srgbClr val="D1D5DB"/>
                </a:solidFill>
                <a:effectLst/>
                <a:latin typeface="Cambria" panose="02040503050406030204" pitchFamily="18" charset="0"/>
              </a:rPr>
              <a:t>"Python program for       optimal </a:t>
            </a:r>
            <a:r>
              <a:rPr lang="en-US" b="1" cap="small" dirty="0">
                <a:solidFill>
                  <a:srgbClr val="D1D5DB"/>
                </a:solidFill>
                <a:latin typeface="Cambria" panose="02040503050406030204" pitchFamily="18" charset="0"/>
              </a:rPr>
              <a:t>bank  </a:t>
            </a:r>
            <a:r>
              <a:rPr lang="en-US" b="1" i="0" cap="small" dirty="0">
                <a:solidFill>
                  <a:srgbClr val="D1D5DB"/>
                </a:solidFill>
                <a:effectLst/>
                <a:latin typeface="Cambria" panose="02040503050406030204" pitchFamily="18" charset="0"/>
              </a:rPr>
              <a:t>withdrawal in Indian currency</a:t>
            </a:r>
            <a:endParaRPr lang="en-IN" b="1" cap="small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11</TotalTime>
  <Words>19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Arial Nova</vt:lpstr>
      <vt:lpstr>Biome</vt:lpstr>
      <vt:lpstr>Biome Light</vt:lpstr>
      <vt:lpstr>Calibri</vt:lpstr>
      <vt:lpstr>Cambria</vt:lpstr>
      <vt:lpstr>Segoe UI</vt:lpstr>
      <vt:lpstr>Office Theme</vt:lpstr>
      <vt:lpstr>"Python program for       optimal bank  withdrawal in Indian currency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"Python program for optimal ATM withdrawal in Indian currency</dc:title>
  <dc:creator>Rabin Anto</dc:creator>
  <cp:lastModifiedBy>Rabin Anto</cp:lastModifiedBy>
  <cp:revision>3</cp:revision>
  <dcterms:created xsi:type="dcterms:W3CDTF">2023-02-14T16:49:12Z</dcterms:created>
  <dcterms:modified xsi:type="dcterms:W3CDTF">2023-02-15T01:49:42Z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